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5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25" autoAdjust="0"/>
    <p:restoredTop sz="92901" autoAdjust="0"/>
  </p:normalViewPr>
  <p:slideViewPr>
    <p:cSldViewPr>
      <p:cViewPr>
        <p:scale>
          <a:sx n="100" d="100"/>
          <a:sy n="100" d="100"/>
        </p:scale>
        <p:origin x="-166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0C610-3D51-4106-80F1-A396A91D9EA5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BD7D4-E66E-44BB-B390-EE6BAB7FB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3CF7-2E65-4AA9-9E0B-09F51C4306C8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0967E-04C6-41F4-95F7-53C7BC29A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0967E-04C6-41F4-95F7-53C7BC29AB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0967E-04C6-41F4-95F7-53C7BC29AB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E0E0AC-9D85-44DA-8E9C-B0E2D3B3A994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A45B38-CA9D-4DF4-B34B-7A4A3FAB3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ob\Desktop\mason.j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heory.stanford.edu/~amitp/GameProgramming/" TargetMode="External"/><Relationship Id="rId2" Type="http://schemas.openxmlformats.org/officeDocument/2006/relationships/hyperlink" Target="http://www.frc.ri.cmu.edu/~axs/dynamic_pla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Stautz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Navigation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when the entire map is unknown.</a:t>
            </a:r>
          </a:p>
          <a:p>
            <a:r>
              <a:rPr lang="en-US" dirty="0" smtClean="0"/>
              <a:t>Initially assume the environment is empty.</a:t>
            </a:r>
          </a:p>
          <a:p>
            <a:r>
              <a:rPr lang="en-US" dirty="0" smtClean="0"/>
              <a:t>When an obstacle is registered </a:t>
            </a:r>
            <a:r>
              <a:rPr lang="en-US" dirty="0" err="1" smtClean="0"/>
              <a:t>replan</a:t>
            </a:r>
            <a:r>
              <a:rPr lang="en-US" dirty="0" smtClean="0"/>
              <a:t> the path.</a:t>
            </a:r>
          </a:p>
          <a:p>
            <a:r>
              <a:rPr lang="en-US" dirty="0" smtClean="0"/>
              <a:t>Used in robotics and maze navigation.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97506"/>
            <a:ext cx="3048000" cy="385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picture shows A*</a:t>
            </a:r>
            <a:br>
              <a:rPr lang="en-US" dirty="0" smtClean="0"/>
            </a:br>
            <a:r>
              <a:rPr lang="en-US" dirty="0" smtClean="0"/>
              <a:t>running and the shortest path</a:t>
            </a:r>
          </a:p>
          <a:p>
            <a:r>
              <a:rPr lang="en-US" dirty="0" smtClean="0"/>
              <a:t>The second picture shows D*</a:t>
            </a:r>
            <a:br>
              <a:rPr lang="en-US" dirty="0" smtClean="0"/>
            </a:br>
            <a:r>
              <a:rPr lang="en-US" dirty="0" smtClean="0"/>
              <a:t>and how it would navigate</a:t>
            </a:r>
            <a:br>
              <a:rPr lang="en-US" dirty="0" smtClean="0"/>
            </a:br>
            <a:r>
              <a:rPr lang="en-US" dirty="0" smtClean="0"/>
              <a:t>through the environment.</a:t>
            </a:r>
          </a:p>
          <a:p>
            <a:r>
              <a:rPr lang="en-US" dirty="0" smtClean="0"/>
              <a:t>Obviously does not come up </a:t>
            </a:r>
            <a:br>
              <a:rPr lang="en-US" dirty="0" smtClean="0"/>
            </a:br>
            <a:r>
              <a:rPr lang="en-US" dirty="0" smtClean="0"/>
              <a:t>with a shortest path, but if a </a:t>
            </a:r>
            <a:br>
              <a:rPr lang="en-US" dirty="0" smtClean="0"/>
            </a:br>
            <a:r>
              <a:rPr lang="en-US" dirty="0" smtClean="0"/>
              <a:t>path exists, it will find it.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524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5052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program"/>
              </a:rPr>
              <a:t>Mason.jar</a:t>
            </a:r>
            <a:r>
              <a:rPr lang="en-US" dirty="0" smtClean="0"/>
              <a:t>  A </a:t>
            </a:r>
            <a:r>
              <a:rPr lang="en-US" dirty="0" err="1" smtClean="0"/>
              <a:t>PacMan</a:t>
            </a:r>
            <a:r>
              <a:rPr lang="en-US" dirty="0" smtClean="0"/>
              <a:t> game courtesy of Prof. Sean Luke.</a:t>
            </a:r>
          </a:p>
          <a:p>
            <a:r>
              <a:rPr lang="en-US" dirty="0" smtClean="0"/>
              <a:t>Ghosts using a Greedy search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a lot of slight variations you can do to increase speed or performance.</a:t>
            </a:r>
          </a:p>
          <a:p>
            <a:r>
              <a:rPr lang="en-US" dirty="0" smtClean="0"/>
              <a:t>A* isn’t the only option.</a:t>
            </a:r>
          </a:p>
          <a:p>
            <a:r>
              <a:rPr lang="en-US" dirty="0" smtClean="0"/>
              <a:t>Decide how important is a shortest path to your character’s navigation.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Tony </a:t>
            </a:r>
            <a:r>
              <a:rPr lang="en-US" dirty="0" err="1" smtClean="0"/>
              <a:t>Stentz</a:t>
            </a:r>
            <a:r>
              <a:rPr lang="en-US" dirty="0" smtClean="0"/>
              <a:t>, Research Professor at Carnegie Mellon Uni. </a:t>
            </a:r>
            <a:r>
              <a:rPr lang="en-US" dirty="0" smtClean="0">
                <a:hlinkClick r:id="rId2"/>
              </a:rPr>
              <a:t>http://www.frc.ri.cmu.edu/~axs/dynamic_plan.html</a:t>
            </a:r>
            <a:endParaRPr lang="en-US" dirty="0" smtClean="0"/>
          </a:p>
          <a:p>
            <a:r>
              <a:rPr lang="en-US" dirty="0" err="1" smtClean="0"/>
              <a:t>Amit</a:t>
            </a:r>
            <a:r>
              <a:rPr lang="en-US" dirty="0" smtClean="0"/>
              <a:t> Patel, Ph.D. student at Stanford University </a:t>
            </a:r>
            <a:r>
              <a:rPr lang="en-US" dirty="0" smtClean="0">
                <a:hlinkClick r:id="rId3"/>
              </a:rPr>
              <a:t>http://theory.stanford.edu/~amitp/GameProgramming/</a:t>
            </a:r>
            <a:endParaRPr lang="en-US" dirty="0" smtClean="0"/>
          </a:p>
          <a:p>
            <a:r>
              <a:rPr lang="en-US" dirty="0" smtClean="0"/>
              <a:t>Jamey Pittman, Game Programmer and </a:t>
            </a:r>
            <a:r>
              <a:rPr lang="en-US" dirty="0" err="1" smtClean="0"/>
              <a:t>PackMan</a:t>
            </a:r>
            <a:r>
              <a:rPr lang="en-US" dirty="0" smtClean="0"/>
              <a:t> fan http://home.comcast.net/~jpittman2/pacman/pacmandossier.html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Briefly review the A* algorithm.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variations</a:t>
            </a:r>
            <a:r>
              <a:rPr lang="en-US" dirty="0"/>
              <a:t> </a:t>
            </a:r>
            <a:r>
              <a:rPr lang="en-US" dirty="0" smtClean="0"/>
              <a:t>to A*.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</a:t>
            </a:r>
            <a:r>
              <a:rPr lang="en-US" dirty="0" err="1" smtClean="0"/>
              <a:t>Pathfinding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Best-First graph search</a:t>
            </a:r>
          </a:p>
          <a:p>
            <a:r>
              <a:rPr lang="en-US" dirty="0" smtClean="0"/>
              <a:t>Uses a heuristic to </a:t>
            </a:r>
            <a:br>
              <a:rPr lang="en-US" dirty="0" smtClean="0"/>
            </a:br>
            <a:r>
              <a:rPr lang="en-US" dirty="0" smtClean="0"/>
              <a:t>determine paths more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likely to lead to the goal</a:t>
            </a:r>
          </a:p>
          <a:p>
            <a:r>
              <a:rPr lang="en-US" sz="2000" dirty="0" smtClean="0"/>
              <a:t>G(n) = distance from start to current</a:t>
            </a:r>
          </a:p>
          <a:p>
            <a:r>
              <a:rPr lang="en-US" sz="2000" dirty="0" smtClean="0"/>
              <a:t>H(n) = dist from current to goal</a:t>
            </a:r>
          </a:p>
          <a:p>
            <a:r>
              <a:rPr lang="en-US" sz="2000" dirty="0" smtClean="0"/>
              <a:t>F(n) = G(n) + H(n)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337" y="1600200"/>
            <a:ext cx="42706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876800"/>
            <a:ext cx="1828800" cy="186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800600" y="6096000"/>
            <a:ext cx="762000" cy="60960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6096000"/>
            <a:ext cx="762000" cy="60960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4800600"/>
            <a:ext cx="762000" cy="60960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Briefly introduced</a:t>
            </a:r>
            <a:br>
              <a:rPr lang="en-US" dirty="0" smtClean="0"/>
            </a:br>
            <a:r>
              <a:rPr lang="en-US" dirty="0" smtClean="0"/>
              <a:t>in CS310.</a:t>
            </a:r>
          </a:p>
          <a:p>
            <a:r>
              <a:rPr lang="en-US" dirty="0" smtClean="0"/>
              <a:t>Starts with the </a:t>
            </a:r>
            <a:br>
              <a:rPr lang="en-US" dirty="0" smtClean="0"/>
            </a:br>
            <a:r>
              <a:rPr lang="en-US" dirty="0" smtClean="0"/>
              <a:t>closest </a:t>
            </a:r>
            <a:r>
              <a:rPr lang="en-US" dirty="0" err="1" smtClean="0"/>
              <a:t>verticies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expands </a:t>
            </a:r>
            <a:br>
              <a:rPr lang="en-US" dirty="0" smtClean="0"/>
            </a:br>
            <a:r>
              <a:rPr lang="en-US" dirty="0" smtClean="0"/>
              <a:t>outwards.</a:t>
            </a:r>
          </a:p>
          <a:p>
            <a:r>
              <a:rPr lang="en-US" dirty="0" smtClean="0"/>
              <a:t>Guaranteed to find</a:t>
            </a:r>
            <a:br>
              <a:rPr lang="en-US" dirty="0" smtClean="0"/>
            </a:br>
            <a:r>
              <a:rPr lang="en-US" dirty="0" smtClean="0"/>
              <a:t>a shortest path.	Why is this bad?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3850" y="1600200"/>
            <a:ext cx="50101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guaranteed to find</a:t>
            </a:r>
            <a:br>
              <a:rPr lang="en-US" dirty="0" smtClean="0"/>
            </a:br>
            <a:r>
              <a:rPr lang="en-US" dirty="0" smtClean="0"/>
              <a:t>a shortest path.</a:t>
            </a:r>
          </a:p>
          <a:p>
            <a:r>
              <a:rPr lang="en-US" dirty="0" smtClean="0"/>
              <a:t>Uses a heuristic shown</a:t>
            </a:r>
            <a:br>
              <a:rPr lang="en-US" dirty="0" smtClean="0"/>
            </a:br>
            <a:r>
              <a:rPr lang="en-US" dirty="0" smtClean="0"/>
              <a:t>in yellow.</a:t>
            </a:r>
          </a:p>
          <a:p>
            <a:r>
              <a:rPr lang="en-US" dirty="0" smtClean="0"/>
              <a:t>Computed cost to get</a:t>
            </a:r>
            <a:br>
              <a:rPr lang="en-US" dirty="0" smtClean="0"/>
            </a:br>
            <a:r>
              <a:rPr lang="en-US" dirty="0" smtClean="0"/>
              <a:t>to the goal from the current node.</a:t>
            </a:r>
          </a:p>
          <a:p>
            <a:r>
              <a:rPr lang="en-US" dirty="0" smtClean="0"/>
              <a:t>Benefits?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5008" y="304800"/>
            <a:ext cx="447715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609600"/>
            <a:ext cx="394416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"/>
            <a:ext cx="3962400" cy="283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886200"/>
            <a:ext cx="3962400" cy="283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86200" y="3505200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 Algorithm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228600"/>
            <a:ext cx="20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"/>
            <a:ext cx="864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6248400"/>
            <a:ext cx="17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A* Variations</a:t>
            </a:r>
          </a:p>
          <a:p>
            <a:r>
              <a:rPr lang="en-US" dirty="0" smtClean="0"/>
              <a:t>Dynamic  Weights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F(n) = g(n) + w(n) * h(n)</a:t>
            </a:r>
          </a:p>
          <a:p>
            <a:r>
              <a:rPr lang="en-US" dirty="0" smtClean="0"/>
              <a:t>w &gt;= 1, as you get closer to the goal, decrease this weight.</a:t>
            </a:r>
          </a:p>
          <a:p>
            <a:r>
              <a:rPr lang="en-US" dirty="0" smtClean="0"/>
              <a:t>Assume that at the beginning of your search it is more important to start moving.</a:t>
            </a:r>
          </a:p>
          <a:p>
            <a:r>
              <a:rPr lang="en-US" dirty="0" smtClean="0"/>
              <a:t>Near the end of the search priority goes to getting to the goal.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477000"/>
            <a:ext cx="177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Beam Search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Beam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Places a limit on the size of the open set.</a:t>
            </a:r>
          </a:p>
          <a:p>
            <a:r>
              <a:rPr lang="en-US" dirty="0" smtClean="0"/>
              <a:t>Once the open set is full the worst node is dropped.</a:t>
            </a:r>
          </a:p>
          <a:p>
            <a:r>
              <a:rPr lang="en-US" dirty="0" smtClean="0"/>
              <a:t>Pro’s: Cuts back on the amount of memory for large searches.</a:t>
            </a:r>
          </a:p>
          <a:p>
            <a:r>
              <a:rPr lang="en-US" dirty="0" smtClean="0"/>
              <a:t>Con’s: You need to keep the set sorted which limits the types of data structures you can use.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0"/>
            <a:ext cx="2628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 with all of this is that it gives the NPC’s complete information and control.</a:t>
            </a:r>
          </a:p>
          <a:p>
            <a:r>
              <a:rPr lang="en-US" dirty="0" smtClean="0"/>
              <a:t>What about when we limit the NPC’s knowledge of the surrounding area?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439</TotalTime>
  <Words>350</Words>
  <Application>Microsoft Office PowerPoint</Application>
  <PresentationFormat>On-screen Show (4:3)</PresentationFormat>
  <Paragraphs>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Character Navigation</vt:lpstr>
      <vt:lpstr>Overview</vt:lpstr>
      <vt:lpstr>A*</vt:lpstr>
      <vt:lpstr>Dijkstra’s Algorithm</vt:lpstr>
      <vt:lpstr>Greedy BFS</vt:lpstr>
      <vt:lpstr>Slide 6</vt:lpstr>
      <vt:lpstr>Dynamic weighting</vt:lpstr>
      <vt:lpstr>Beam Search</vt:lpstr>
      <vt:lpstr>Slide 9</vt:lpstr>
      <vt:lpstr>Dynamic A*</vt:lpstr>
      <vt:lpstr>D*</vt:lpstr>
      <vt:lpstr>PacMan</vt:lpstr>
      <vt:lpstr>Summary</vt:lpstr>
      <vt:lpstr>Sources…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Stautz</dc:creator>
  <cp:lastModifiedBy>Rob</cp:lastModifiedBy>
  <cp:revision>61</cp:revision>
  <dcterms:created xsi:type="dcterms:W3CDTF">2010-04-06T18:57:38Z</dcterms:created>
  <dcterms:modified xsi:type="dcterms:W3CDTF">2010-04-09T17:25:51Z</dcterms:modified>
</cp:coreProperties>
</file>